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9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LFUL4WZJJ49vTgzgjk8b/5ixL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85" autoAdjust="0"/>
  </p:normalViewPr>
  <p:slideViewPr>
    <p:cSldViewPr snapToGrid="0">
      <p:cViewPr varScale="1">
        <p:scale>
          <a:sx n="76" d="100"/>
          <a:sy n="76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540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08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Programar es nada más decirle a la computadora lo que quieres que haga. La computadora es tonta y no puede hacer las cosas por sí solas y no hará algo que no le pidamos que haga.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3882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36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dirty="0"/>
              <a:t>Estoy segura de que cuando pensamos en la palabra programar solo nos imaginamos a alguien tecleando muy rápido, mientras aparecen muchas líneas de código en su pantalla. Bebe de su taza de café preocupado, presiona </a:t>
            </a:r>
            <a:r>
              <a:rPr lang="es-PE" dirty="0" err="1"/>
              <a:t>enter</a:t>
            </a:r>
            <a:r>
              <a:rPr lang="es-PE" dirty="0"/>
              <a:t> y dice relajado: uf, entré.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71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dirty="0"/>
              <a:t>Programar es nada más decirle a la computadora lo que quieres que haga. La computadora es tonta y no puede hacer las cosas por sí solas y no hará algo que no le pidamos que haga</a:t>
            </a:r>
            <a:r>
              <a:rPr lang="es-PE" dirty="0" smtClean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dirty="0" smtClean="0"/>
              <a:t>Es como</a:t>
            </a:r>
            <a:r>
              <a:rPr lang="es-PE" baseline="0" dirty="0" smtClean="0"/>
              <a:t> darle una lista de instrucciones para que haga lo que nosotros queramos.</a:t>
            </a:r>
            <a:r>
              <a:rPr lang="es-PE" baseline="0" dirty="0"/>
              <a:t> </a:t>
            </a:r>
            <a:r>
              <a:rPr lang="es-PE" baseline="0" dirty="0" smtClean="0"/>
              <a:t>Simple. ¿verdad?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aseline="0" dirty="0" smtClean="0"/>
              <a:t>Personalmente, creo que aprender a programar es como descubrir que tienes </a:t>
            </a:r>
            <a:r>
              <a:rPr lang="es-PE" baseline="0" dirty="0" err="1" smtClean="0"/>
              <a:t>súperpoderes</a:t>
            </a:r>
            <a:r>
              <a:rPr lang="es-PE" baseline="0" dirty="0" smtClean="0"/>
              <a:t>. Solo es necesario tu conocimiento y puedes crear lo que quieras de la nada. El límite depende de tu imaginación y tus ganas por aprender. Sabiendo esto, puedes crear cosas increíbles. Programas que te lleven a la luna, que hagan cálculos enormes en segundos o simplemente que muestre un meme de perrito </a:t>
            </a:r>
            <a:r>
              <a:rPr lang="es-PE" baseline="0" dirty="0" err="1" smtClean="0"/>
              <a:t>random</a:t>
            </a:r>
            <a:r>
              <a:rPr lang="es-PE" baseline="0" dirty="0" smtClean="0"/>
              <a:t> cada vez que agitas tu </a:t>
            </a:r>
            <a:r>
              <a:rPr lang="es-PE" baseline="0" dirty="0" err="1" smtClean="0"/>
              <a:t>celu</a:t>
            </a:r>
            <a:r>
              <a:rPr lang="es-PE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83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/>
              <a:t>Es fácil de aprender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Como en todo hay conceptos más sencillos de aprender que otros, pero en general, lo único que necesitas es hambre por aprender, porque puedes encontrar información en muchos lados.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Es como tener súer poderes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Te da la posibilidad de crear algo totalmente nuevo a partir de nada. Puedes crear todo lo que quieras. El único límite es tu imaginación.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Es divertido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/>
              <a:t>Es como armar un rompecabezas, se trata de buscar una solución. Además se puede aplicar a todo.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71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dirty="0" smtClean="0"/>
              <a:t>Ada</a:t>
            </a:r>
            <a:r>
              <a:rPr lang="es-PE" baseline="0" dirty="0" smtClean="0"/>
              <a:t> </a:t>
            </a:r>
            <a:r>
              <a:rPr lang="es-PE" baseline="0" dirty="0" err="1" smtClean="0"/>
              <a:t>Lovelace</a:t>
            </a:r>
            <a:r>
              <a:rPr lang="es-PE" baseline="0" dirty="0" smtClean="0"/>
              <a:t>  desde niña adoraba las matemáticas y la idea de volar. Una noche asistió a un baile donde conoció a un viejo matemático llamado Charles </a:t>
            </a:r>
            <a:r>
              <a:rPr lang="es-PE" baseline="0" dirty="0" err="1" smtClean="0"/>
              <a:t>Babbagge</a:t>
            </a:r>
            <a:r>
              <a:rPr lang="es-PE" baseline="0" dirty="0" smtClean="0"/>
              <a:t>. Él había inventado una máquina analítica que hacía operaciones con sumas y multiplicaciones. Ada quedó fascinada.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aseline="0" dirty="0" smtClean="0"/>
              <a:t>Luego de trabajar con la máquina, Ella escribió 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secuencia de pasos que podrían ser utilizados para resolver problemas matemático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 complejos en la máquina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analítica de </a:t>
            </a:r>
            <a:r>
              <a:rPr lang="es-E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Babbagge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E</a:t>
            </a:r>
            <a:r>
              <a:rPr lang="es-PE" baseline="0" dirty="0" smtClean="0"/>
              <a:t>s considerada la primera persona en describir un lenguaje de programación.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 segundo martes de octubre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celebra su día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Una fecha para recordar quién fue esta mujer de la época victoriana que se convirtió en un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ícono para las mujeres en el campo de las Ciencias y las Tecnologías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(STEM)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92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Cuando era niña, Margaret pasaba horas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hablando con su padre sobre el universo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 meditando a menudo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respuestas filosóficas.</a:t>
            </a:r>
            <a:r>
              <a:rPr lang="es-E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Adeás</a:t>
            </a:r>
            <a:r>
              <a:rPr lang="es-E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ser apasionada de las matemáticas.</a:t>
            </a:r>
            <a:endParaRPr lang="es-E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Hamilton tenía 24 años y se había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graduado en matemáticas 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cuando obtuvo un trabajo en el 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Instituto de Tecnología de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Massachussets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MIT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Cuando el gobierno pidió al MIT que participara en el programa espacial, la joven matemática acabó liderando un equipo a cargo del </a:t>
            </a:r>
            <a:r>
              <a:rPr lang="es-E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software 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del módulo lunar y del módulo de mando de la misión Apolo. Era un campo totalmente nuevo, cuando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 podían hallar </a:t>
            </a:r>
            <a:r>
              <a:rPr lang="es-E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respuestan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debían inventarlas. E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 software estaba diseñado para priorizar funciones imprescindibles y descartar los que no lo eran mediante la detección precoz de errores. Gracias a ella el apolo 11 pudo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llegar a la luna.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Ella creó el término ingeniería de Software.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61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dirty="0" err="1" smtClean="0"/>
              <a:t>Hedy</a:t>
            </a:r>
            <a:r>
              <a:rPr lang="es-PE" dirty="0" smtClean="0"/>
              <a:t> </a:t>
            </a:r>
            <a:r>
              <a:rPr lang="es-PE" dirty="0" err="1" smtClean="0"/>
              <a:t>Lamarr</a:t>
            </a:r>
            <a:r>
              <a:rPr lang="es-PE" baseline="0" dirty="0" smtClean="0"/>
              <a:t> era una actriz muy exitosa de Hollywood. Tenía una imagen de femme fatale. Era una persona muy curiosa y caprichosa. Le dedicaba por completo su tiempo a temas de su interés. Fuera de pantalla y durante la segunda guerra mundial, dedicaba su tiempo a 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 sistema de comunicaciones basado en las 88 teclas de un piano y capaz de evitar las escuchas del enemigo alemán. Sus ideas sirvieron como bases para la invención del </a:t>
            </a:r>
            <a:r>
              <a:rPr lang="es-E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31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85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9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sp>
        <p:nvSpPr>
          <p:cNvPr id="25" name="Google Shape;25;p1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B45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ctrTitle"/>
          </p:nvPr>
        </p:nvSpPr>
        <p:spPr>
          <a:xfrm>
            <a:off x="664535" y="326594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PE" sz="5400" dirty="0" smtClean="0"/>
              <a:t>Así que, ¿Quieres aprender a </a:t>
            </a:r>
            <a:r>
              <a:rPr lang="es-PE" sz="5400" dirty="0" smtClean="0">
                <a:solidFill>
                  <a:srgbClr val="FFB600"/>
                </a:solidFill>
              </a:rPr>
              <a:t>programar</a:t>
            </a:r>
            <a:r>
              <a:rPr lang="es-PE" sz="5400" dirty="0" smtClean="0">
                <a:solidFill>
                  <a:schemeClr val="bg1"/>
                </a:solidFill>
              </a:rPr>
              <a:t>?</a:t>
            </a:r>
            <a:r>
              <a:rPr lang="es-PE" sz="5400" dirty="0" smtClean="0"/>
              <a:t/>
            </a:r>
            <a:br>
              <a:rPr lang="es-PE" sz="5400" dirty="0" smtClean="0"/>
            </a:br>
            <a:r>
              <a:rPr lang="es-PE" sz="3600" dirty="0"/>
              <a:t/>
            </a:r>
            <a:br>
              <a:rPr lang="es-PE" sz="3600" dirty="0"/>
            </a:br>
            <a:r>
              <a:rPr lang="es-PE" sz="2800" dirty="0">
                <a:solidFill>
                  <a:srgbClr val="FFB600"/>
                </a:solidFill>
              </a:rPr>
              <a:t>Sara Díaz Oporto</a:t>
            </a:r>
            <a:endParaRPr sz="4000" dirty="0">
              <a:solidFill>
                <a:srgbClr val="FFB600"/>
              </a:solidFill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121" y="440269"/>
            <a:ext cx="2038777" cy="865671"/>
          </a:xfrm>
          <a:prstGeom prst="round2DiagRect">
            <a:avLst>
              <a:gd name="adj1" fmla="val 16667"/>
              <a:gd name="adj2" fmla="val 25051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8971" y="891775"/>
            <a:ext cx="5225395" cy="331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44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ctrTitle" idx="4294967295"/>
          </p:nvPr>
        </p:nvSpPr>
        <p:spPr>
          <a:xfrm>
            <a:off x="595423" y="1495906"/>
            <a:ext cx="6594475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es-PE" sz="9600" b="0" i="0" u="none" strike="noStrike" cap="none">
                <a:solidFill>
                  <a:srgbClr val="FD0B4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Gracias!</a:t>
            </a:r>
            <a:endParaRPr sz="9600" b="0" i="0" u="none" strike="noStrike" cap="none">
              <a:solidFill>
                <a:srgbClr val="FD0B4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4294967295"/>
          </p:nvPr>
        </p:nvSpPr>
        <p:spPr>
          <a:xfrm>
            <a:off x="914400" y="2925868"/>
            <a:ext cx="6594475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s-PE" sz="3600" b="1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Alguna pregunta?</a:t>
            </a:r>
            <a:endParaRPr sz="3600" b="1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Pyladies Arequipa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Github: PyladiesAqp</a:t>
            </a:r>
            <a:endParaRPr sz="18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 descr="Resultado de imagen para facebook logo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76" y="3654044"/>
            <a:ext cx="237024" cy="2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 descr="Imagen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76" y="4194296"/>
            <a:ext cx="252413" cy="252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3987209" y="3010932"/>
            <a:ext cx="6594475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Pyladies Arequipa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aqp@pyladies.com</a:t>
            </a:r>
            <a:endParaRPr sz="3600" b="1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7" name="Google Shape;107;p9" descr="Imagen relacionada"/>
          <p:cNvPicPr preferRelativeResize="0"/>
          <p:nvPr/>
        </p:nvPicPr>
        <p:blipFill rotWithShape="1">
          <a:blip r:embed="rId6">
            <a:alphaModFix/>
          </a:blip>
          <a:srcRect l="29623" t="23336" r="29664" b="25254"/>
          <a:stretch/>
        </p:blipFill>
        <p:spPr>
          <a:xfrm>
            <a:off x="3480726" y="3616387"/>
            <a:ext cx="506483" cy="35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967" y="974209"/>
            <a:ext cx="4902791" cy="275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7436" y="2311729"/>
            <a:ext cx="4476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444" y="719843"/>
            <a:ext cx="38004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make a list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52" y="1926771"/>
            <a:ext cx="3419188" cy="25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5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4283" y="1439686"/>
            <a:ext cx="2918786" cy="291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659014" cy="154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s-PE" sz="4400" dirty="0" smtClean="0"/>
              <a:t>Algunas </a:t>
            </a:r>
            <a:r>
              <a:rPr lang="es-PE" sz="4400" dirty="0" err="1" smtClean="0"/>
              <a:t>superheroínas</a:t>
            </a:r>
            <a:r>
              <a:rPr lang="es-PE" sz="4400" dirty="0" smtClean="0"/>
              <a:t> en </a:t>
            </a:r>
            <a:r>
              <a:rPr lang="es-PE" sz="4400" dirty="0" smtClean="0">
                <a:solidFill>
                  <a:srgbClr val="FD0B45"/>
                </a:solidFill>
              </a:rPr>
              <a:t>tecnología</a:t>
            </a:r>
            <a:endParaRPr sz="4400" dirty="0"/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Resultado de imagen para wonder woman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07" y="2372051"/>
            <a:ext cx="4004983" cy="27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596323" y="1931435"/>
            <a:ext cx="6659014" cy="117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s-PE" sz="4400" dirty="0" err="1" smtClean="0"/>
              <a:t>Alda</a:t>
            </a:r>
            <a:r>
              <a:rPr lang="es-PE" sz="4400" dirty="0" smtClean="0"/>
              <a:t> </a:t>
            </a:r>
            <a:r>
              <a:rPr lang="es-PE" sz="4400" dirty="0" err="1" smtClean="0"/>
              <a:t>Lovelace</a:t>
            </a:r>
            <a:endParaRPr sz="4400" dirty="0"/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esultado de imagen para ada love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562" y="989556"/>
            <a:ext cx="3251554" cy="353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596323" y="1931435"/>
            <a:ext cx="4426614" cy="117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s-PE" sz="4400" dirty="0" smtClean="0"/>
              <a:t>Margaret Hamilton</a:t>
            </a:r>
            <a:endParaRPr sz="4400" dirty="0"/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esultado de imagen para margaret hamil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503" y="719843"/>
            <a:ext cx="3640973" cy="45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2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596323" y="1931435"/>
            <a:ext cx="4426614" cy="117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s-PE" sz="4400" dirty="0" err="1" smtClean="0"/>
              <a:t>Hedy</a:t>
            </a:r>
            <a:r>
              <a:rPr lang="es-PE" sz="4400" dirty="0" smtClean="0"/>
              <a:t> </a:t>
            </a:r>
            <a:r>
              <a:rPr lang="es-PE" sz="4400" dirty="0" err="1" smtClean="0"/>
              <a:t>Lamarr</a:t>
            </a:r>
            <a:endParaRPr sz="4400" dirty="0"/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Resultado de imagen para hedy lama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36" y="1020387"/>
            <a:ext cx="3127878" cy="412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596323" y="1931435"/>
            <a:ext cx="4426614" cy="117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endParaRPr sz="4400" dirty="0"/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katie bou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01" y="306750"/>
            <a:ext cx="3574471" cy="2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grace hop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3" y="1070572"/>
            <a:ext cx="2787312" cy="34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anita bo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30" y="2868069"/>
            <a:ext cx="3496579" cy="2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Resultado de imagen para katherine johns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154" name="Picture 10" descr="Resultado de imagen para katherine john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05" y="1791222"/>
            <a:ext cx="2394318" cy="2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01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314" y="0"/>
            <a:ext cx="1439686" cy="14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Resultado de imagen para learn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9" y="706913"/>
            <a:ext cx="4409162" cy="2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investigation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49" y="158767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552</Words>
  <Application>Microsoft Office PowerPoint</Application>
  <PresentationFormat>Presentación en pantalla 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Raleway ExtraBold</vt:lpstr>
      <vt:lpstr>Raleway Light</vt:lpstr>
      <vt:lpstr>Olivia template</vt:lpstr>
      <vt:lpstr>Así que, ¿Quieres aprender a programar?  Sara Díaz Oporto</vt:lpstr>
      <vt:lpstr>Presentación de PowerPoint</vt:lpstr>
      <vt:lpstr>Presentación de PowerPoint</vt:lpstr>
      <vt:lpstr>Algunas superheroínas en tecnología</vt:lpstr>
      <vt:lpstr>Alda Lovelace</vt:lpstr>
      <vt:lpstr>Margaret Hamilton</vt:lpstr>
      <vt:lpstr>Hedy Lamarr</vt:lpstr>
      <vt:lpstr>Presentación de PowerPoint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Así que, ¿Quieres aprender a programar?  Sara Díaz Oporto</dc:title>
  <dc:creator>Sara</dc:creator>
  <cp:lastModifiedBy>Sara</cp:lastModifiedBy>
  <cp:revision>12</cp:revision>
  <dcterms:modified xsi:type="dcterms:W3CDTF">2019-08-17T14:28:31Z</dcterms:modified>
</cp:coreProperties>
</file>